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39" autoAdjust="0"/>
  </p:normalViewPr>
  <p:slideViewPr>
    <p:cSldViewPr>
      <p:cViewPr varScale="1">
        <p:scale>
          <a:sx n="70" d="100"/>
          <a:sy n="70" d="100"/>
        </p:scale>
        <p:origin x="-516" y="-2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967ABE5A-DD32-4B06-837F-33833DC34F4B}" type="datetimeFigureOut">
              <a:rPr lang="ru-RU" smtClean="0"/>
              <a:pPr/>
              <a:t>08.11.2013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E9D65993-2D43-4A78-9D19-77FB7965805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Рисунок 3" descr="1293063044_img-163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214414" y="642918"/>
            <a:ext cx="7772420" cy="4857763"/>
          </a:xfrm>
          <a:prstGeom prst="rect">
            <a:avLst/>
          </a:prstGeom>
          <a:ln w="63500" cmpd="dbl">
            <a:solidFill>
              <a:schemeClr val="tx2">
                <a:lumMod val="75000"/>
              </a:schemeClr>
            </a:solidFill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43042" y="214290"/>
            <a:ext cx="5572164" cy="1868478"/>
          </a:xfrm>
        </p:spPr>
        <p:txBody>
          <a:bodyPr>
            <a:noAutofit/>
          </a:bodyPr>
          <a:lstStyle/>
          <a:p>
            <a:pPr algn="l"/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Есть дом, в котором я живу,</a:t>
            </a:r>
            <a:r>
              <a:rPr lang="ru-RU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ru-RU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 </a:t>
            </a: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для меня он лучший самый,</a:t>
            </a:r>
            <a:r>
              <a:rPr lang="ru-RU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ru-RU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 нём и во сне, и наяву</a:t>
            </a:r>
            <a:r>
              <a:rPr lang="ru-RU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ru-RU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Я слышу добрый голос мамы</a:t>
            </a:r>
            <a:r>
              <a:rPr lang="ru-RU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ru-RU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500166" y="1643050"/>
            <a:ext cx="8229600" cy="4411675"/>
          </a:xfrm>
        </p:spPr>
        <p:txBody>
          <a:bodyPr>
            <a:normAutofit lnSpcReduction="10000"/>
          </a:bodyPr>
          <a:lstStyle/>
          <a:p>
            <a:pPr>
              <a:buNone/>
            </a:pPr>
            <a:endParaRPr lang="ru-RU" sz="2800" b="1" i="1" dirty="0" smtClean="0"/>
          </a:p>
          <a:p>
            <a:pPr>
              <a:buNone/>
            </a:pPr>
            <a:r>
              <a:rPr lang="ru-RU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А </a:t>
            </a: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вечерами папа мне, </a:t>
            </a:r>
            <a:endParaRPr lang="ru-RU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r>
              <a:rPr lang="ru-RU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Когда </a:t>
            </a: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смолкают птицы в гнёздах,</a:t>
            </a:r>
            <a:endParaRPr lang="ru-RU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Расскажет тихо о луне,</a:t>
            </a:r>
            <a:endParaRPr lang="ru-RU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r>
              <a:rPr lang="ru-RU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Ракетах </a:t>
            </a: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спутниках и звёздах.</a:t>
            </a:r>
            <a:endParaRPr lang="ru-RU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r>
              <a:rPr lang="ru-RU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Пускай </a:t>
            </a: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мой дом пребудет вечно,</a:t>
            </a:r>
            <a:endParaRPr lang="ru-RU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r>
              <a:rPr lang="ru-RU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Пускай </a:t>
            </a: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 нём будут хлеб и смех.</a:t>
            </a:r>
            <a:endParaRPr lang="ru-RU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r>
              <a:rPr lang="ru-RU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Туда </a:t>
            </a: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я буду возвращаться бесконечно,</a:t>
            </a:r>
            <a:endParaRPr lang="ru-RU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r>
              <a:rPr lang="ru-RU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 </a:t>
            </a:r>
            <a:r>
              <a:rPr lang="ru-RU" sz="28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только с ним возможен мой успех.</a:t>
            </a:r>
            <a:endParaRPr lang="ru-RU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В.А.Осеева «Бабка»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4" name="Содержимое 3" descr="Бабка. Рисунок Е. Ванюкова"/>
          <p:cNvPicPr>
            <a:picLocks noGrp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643042" y="1785926"/>
            <a:ext cx="5786478" cy="4001314"/>
          </a:xfrm>
          <a:prstGeom prst="rect">
            <a:avLst/>
          </a:prstGeom>
          <a:noFill/>
          <a:ln w="63500" cmpd="dbl">
            <a:solidFill>
              <a:schemeClr val="tx2"/>
            </a:solidFill>
            <a:miter lim="800000"/>
            <a:headEnd/>
            <a:tailEnd/>
          </a:ln>
        </p:spPr>
      </p:pic>
      <p:sp>
        <p:nvSpPr>
          <p:cNvPr id="5" name="Прямоугольник 4"/>
          <p:cNvSpPr/>
          <p:nvPr/>
        </p:nvSpPr>
        <p:spPr>
          <a:xfrm rot="10800000" flipV="1">
            <a:off x="3143240" y="6209010"/>
            <a:ext cx="288592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/>
              <a:t>Бабка. Рисунок </a:t>
            </a:r>
            <a:r>
              <a:rPr lang="ru-RU" dirty="0" smtClean="0"/>
              <a:t>Е.Ванюкова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БАБКА</a:t>
            </a:r>
            <a:endParaRPr lang="ru-RU" sz="6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sz="6000" dirty="0" smtClean="0"/>
              <a:t> </a:t>
            </a:r>
            <a:r>
              <a:rPr lang="ru-RU" sz="6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Родители                                    </a:t>
            </a:r>
          </a:p>
          <a:p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r>
              <a:rPr lang="ru-RU" sz="4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4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                  </a:t>
            </a:r>
            <a:r>
              <a:rPr lang="ru-RU" sz="6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Борька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Семейные ценности.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sz="4800" b="1" dirty="0" smtClean="0"/>
              <a:t>   </a:t>
            </a:r>
            <a:r>
              <a:rPr lang="ru-RU" sz="4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Любовь, уважение, забота, понимание, терпение, прощение.</a:t>
            </a:r>
            <a:endParaRPr lang="ru-RU" sz="4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БАБКА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РОДИТЕЛИ</a:t>
            </a:r>
          </a:p>
          <a:p>
            <a:pPr>
              <a:buNone/>
            </a:pPr>
            <a:r>
              <a:rPr lang="ru-RU" sz="4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                 </a:t>
            </a:r>
            <a:r>
              <a:rPr lang="ru-RU" sz="4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Борька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6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ru-RU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Частичкой солнца на столе свеча пылает,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Неся в мир этот свет и теплоту;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Своим сияньем словно призывает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Хранить навеки в сердце доброту.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Чтоб всем родным, кто рядом с нами,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Тепло души своей смогли мы донести,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Дарить любовь, заботу и вниманье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ru-RU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 вовремя успеть сказать «Прости!»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107</TotalTime>
  <Words>145</Words>
  <Application>Microsoft Office PowerPoint</Application>
  <PresentationFormat>Экран (4:3)</PresentationFormat>
  <Paragraphs>29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Солнцестояние</vt:lpstr>
      <vt:lpstr>Слайд 1</vt:lpstr>
      <vt:lpstr>Есть дом, в котором я живу, И для меня он лучший самый, В нём и во сне, и наяву Я слышу добрый голос мамы.</vt:lpstr>
      <vt:lpstr>В.А.Осеева «Бабка»</vt:lpstr>
      <vt:lpstr>БАБКА</vt:lpstr>
      <vt:lpstr>Семейные ценности.</vt:lpstr>
      <vt:lpstr>БАБКА</vt:lpstr>
      <vt:lpstr>Слайд 7</vt:lpstr>
    </vt:vector>
  </TitlesOfParts>
  <Company>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H</dc:creator>
  <cp:lastModifiedBy>Учитель</cp:lastModifiedBy>
  <cp:revision>12</cp:revision>
  <dcterms:created xsi:type="dcterms:W3CDTF">2011-10-13T18:40:49Z</dcterms:created>
  <dcterms:modified xsi:type="dcterms:W3CDTF">2013-11-08T05:46:41Z</dcterms:modified>
</cp:coreProperties>
</file>

<file path=docProps/thumbnail.jpeg>
</file>