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39" autoAdjust="0"/>
  </p:normalViewPr>
  <p:slideViewPr>
    <p:cSldViewPr>
      <p:cViewPr varScale="1">
        <p:scale>
          <a:sx n="70" d="100"/>
          <a:sy n="70" d="100"/>
        </p:scale>
        <p:origin x="-516" y="-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7ABE5A-DD32-4B06-837F-33833DC34F4B}" type="datetimeFigureOut">
              <a:rPr lang="ru-RU" smtClean="0"/>
              <a:pPr/>
              <a:t>08.11.2013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65993-2D43-4A78-9D19-77FB796580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7ABE5A-DD32-4B06-837F-33833DC34F4B}" type="datetimeFigureOut">
              <a:rPr lang="ru-RU" smtClean="0"/>
              <a:pPr/>
              <a:t>08.11.2013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65993-2D43-4A78-9D19-77FB79658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7ABE5A-DD32-4B06-837F-33833DC34F4B}" type="datetimeFigureOut">
              <a:rPr lang="ru-RU" smtClean="0"/>
              <a:pPr/>
              <a:t>08.11.2013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65993-2D43-4A78-9D19-77FB79658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7ABE5A-DD32-4B06-837F-33833DC34F4B}" type="datetimeFigureOut">
              <a:rPr lang="ru-RU" smtClean="0"/>
              <a:pPr/>
              <a:t>08.11.2013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65993-2D43-4A78-9D19-77FB79658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7ABE5A-DD32-4B06-837F-33833DC34F4B}" type="datetimeFigureOut">
              <a:rPr lang="ru-RU" smtClean="0"/>
              <a:pPr/>
              <a:t>08.11.2013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65993-2D43-4A78-9D19-77FB796580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7ABE5A-DD32-4B06-837F-33833DC34F4B}" type="datetimeFigureOut">
              <a:rPr lang="ru-RU" smtClean="0"/>
              <a:pPr/>
              <a:t>08.11.2013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65993-2D43-4A78-9D19-77FB79658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7ABE5A-DD32-4B06-837F-33833DC34F4B}" type="datetimeFigureOut">
              <a:rPr lang="ru-RU" smtClean="0"/>
              <a:pPr/>
              <a:t>08.11.2013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65993-2D43-4A78-9D19-77FB79658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7ABE5A-DD32-4B06-837F-33833DC34F4B}" type="datetimeFigureOut">
              <a:rPr lang="ru-RU" smtClean="0"/>
              <a:pPr/>
              <a:t>08.11.2013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65993-2D43-4A78-9D19-77FB79658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7ABE5A-DD32-4B06-837F-33833DC34F4B}" type="datetimeFigureOut">
              <a:rPr lang="ru-RU" smtClean="0"/>
              <a:pPr/>
              <a:t>08.11.2013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65993-2D43-4A78-9D19-77FB796580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7ABE5A-DD32-4B06-837F-33833DC34F4B}" type="datetimeFigureOut">
              <a:rPr lang="ru-RU" smtClean="0"/>
              <a:pPr/>
              <a:t>08.11.2013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65993-2D43-4A78-9D19-77FB796580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7ABE5A-DD32-4B06-837F-33833DC34F4B}" type="datetimeFigureOut">
              <a:rPr lang="ru-RU" smtClean="0"/>
              <a:pPr/>
              <a:t>08.11.2013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9D65993-2D43-4A78-9D19-77FB796580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67ABE5A-DD32-4B06-837F-33833DC34F4B}" type="datetimeFigureOut">
              <a:rPr lang="ru-RU" smtClean="0"/>
              <a:pPr/>
              <a:t>08.11.2013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9D65993-2D43-4A78-9D19-77FB796580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293063044_img-1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642918"/>
            <a:ext cx="7772420" cy="4857763"/>
          </a:xfrm>
          <a:prstGeom prst="rect">
            <a:avLst/>
          </a:prstGeom>
          <a:ln w="63500" cmpd="dbl"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5572164" cy="1868478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Есть дом, в котором я живу,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меня он лучший самый,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нём и во сне, и наяву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слышу добрый голос мамы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643050"/>
            <a:ext cx="8229600" cy="4411675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sz="2800" b="1" i="1" dirty="0" smtClean="0"/>
          </a:p>
          <a:p>
            <a:pPr>
              <a:buNone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вечерами папа мне,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смолкают птицы в гнёздах,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Расскажет тихо о луне,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Ракетах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спутниках и звёздах.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Пускай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мой дом пребудет вечно,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Пускай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нём будут хлеб и смех.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Туда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буду возвращаться бесконечно,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с ним возможен мой успех.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В.А.Осеева «Бабка»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Бабка. Рисунок Е. Ванюков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1785926"/>
            <a:ext cx="5786478" cy="4001314"/>
          </a:xfrm>
          <a:prstGeom prst="rect">
            <a:avLst/>
          </a:prstGeom>
          <a:noFill/>
          <a:ln w="63500" cmpd="dbl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 rot="10800000" flipV="1">
            <a:off x="3143240" y="6209010"/>
            <a:ext cx="288592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Бабка. Рисунок </a:t>
            </a:r>
            <a:r>
              <a:rPr lang="ru-RU" dirty="0" smtClean="0"/>
              <a:t>Е.Ванюкова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БАБКА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6000" dirty="0" smtClean="0"/>
              <a:t> </a:t>
            </a: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Родители                                    </a:t>
            </a:r>
          </a:p>
          <a:p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</a:t>
            </a:r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Борька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Семейные ценности.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  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Любовь, уважение, забота, понимание, терпение, прощение.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БАБКА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РОДИТЕЛИ</a:t>
            </a:r>
          </a:p>
          <a:p>
            <a:pPr>
              <a:buNone/>
            </a:pPr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Борька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Частичкой солнца на столе свеча пылает,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Неся в мир этот свет и теплоту;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Своим сияньем словно призывает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Хранить навеки в сердце доброту.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Чтоб всем родным, кто рядом с нами,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Тепло души своей смогли мы донести,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Дарить любовь, заботу и вниманье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вовремя успеть сказать «Прости!»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107</TotalTime>
  <Words>145</Words>
  <Application>Microsoft Office PowerPoint</Application>
  <PresentationFormat>Экран (4:3)</PresentationFormat>
  <Paragraphs>29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Солнцестояние</vt:lpstr>
      <vt:lpstr>Слайд 1</vt:lpstr>
      <vt:lpstr>Есть дом, в котором я живу, И для меня он лучший самый, В нём и во сне, и наяву Я слышу добрый голос мамы.</vt:lpstr>
      <vt:lpstr>В.А.Осеева «Бабка»</vt:lpstr>
      <vt:lpstr>БАБКА</vt:lpstr>
      <vt:lpstr>Семейные ценности.</vt:lpstr>
      <vt:lpstr>БАБКА</vt:lpstr>
      <vt:lpstr>Слайд 7</vt:lpstr>
    </vt:vector>
  </TitlesOfParts>
  <Company>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</dc:creator>
  <cp:lastModifiedBy>Учитель</cp:lastModifiedBy>
  <cp:revision>12</cp:revision>
  <dcterms:created xsi:type="dcterms:W3CDTF">2011-10-13T18:40:49Z</dcterms:created>
  <dcterms:modified xsi:type="dcterms:W3CDTF">2013-11-08T05:46:41Z</dcterms:modified>
</cp:coreProperties>
</file>